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31598-9066-4677-818B-758D33C857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1EE660-207A-4193-AA81-E51411D4D0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898441-07AD-42A8-983C-DAF6C9BED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F6F40-66CB-42A2-A0C4-D91283EBF43D}" type="datetimeFigureOut">
              <a:rPr lang="en-GB" smtClean="0"/>
              <a:t>22/03/2021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AA30A0-2D69-4806-9902-F5B5D4E79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40CA4B-6C8F-4813-BF30-A4B74FB9D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B8ED-C6ED-4E3D-817A-C71F24FE5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5726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B4923-10C8-4891-9A3E-42F714BD6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35258-CB8E-42B8-8E7B-55D3B316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24554B-6BE5-45E5-B3B5-6AF8199F0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F6F40-66CB-42A2-A0C4-D91283EBF43D}" type="datetimeFigureOut">
              <a:rPr lang="en-GB" smtClean="0"/>
              <a:t>22/03/2021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62346D-8EBB-45DF-9787-220E484A1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6EADE6-48F4-4AC1-A637-B636D7EEE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B8ED-C6ED-4E3D-817A-C71F24FE5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0178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007D7E-C5A6-467D-B0EC-DB753FDC19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855BFD-E1EE-44E7-9A86-28FFEF1D20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0FA1D-15F1-4EA5-9955-A1B5F1DC1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F6F40-66CB-42A2-A0C4-D91283EBF43D}" type="datetimeFigureOut">
              <a:rPr lang="en-GB" smtClean="0"/>
              <a:t>22/03/2021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E5E41-32F2-454C-A14D-84A1294A6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19DCA1-73DA-48D4-9B2B-0D51232BB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B8ED-C6ED-4E3D-817A-C71F24FE5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087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36FFB-0125-486F-8E98-9D032EBDC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A05DD-514F-40BA-AF23-5D58D3D04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7F35E7-DDC8-4492-B860-E49CCFAEC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F6F40-66CB-42A2-A0C4-D91283EBF43D}" type="datetimeFigureOut">
              <a:rPr lang="en-GB" smtClean="0"/>
              <a:t>22/03/2021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F60CD6-861C-488C-A281-A753C3CF1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FB7742-ABA7-4477-9FFF-5717F5B1B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B8ED-C6ED-4E3D-817A-C71F24FE5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141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8BAF0-EDBB-4E70-BC26-F188DD028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0BC5CB-96B9-4974-9524-B8BD6ECDC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AE1621-E158-473C-8B28-41351BC0A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F6F40-66CB-42A2-A0C4-D91283EBF43D}" type="datetimeFigureOut">
              <a:rPr lang="en-GB" smtClean="0"/>
              <a:t>22/03/2021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90A1C4-B0B9-4654-985F-37A99D16D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E18E33-1290-45D9-B5F5-10A4EED56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B8ED-C6ED-4E3D-817A-C71F24FE5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4367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7D3CD-6A65-4771-B5E2-AFFB73737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39AA5-8200-4952-871D-C8451A731B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F4E404-4C2C-4158-9245-E0E72D2991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4A4DB5-BA91-4AA3-8035-ECC97C266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F6F40-66CB-42A2-A0C4-D91283EBF43D}" type="datetimeFigureOut">
              <a:rPr lang="en-GB" smtClean="0"/>
              <a:t>22/03/2021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B0B75C-095A-47F4-8CBA-8C2016CB9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2C4162-16BC-42DD-BECE-A23E2DDBC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B8ED-C6ED-4E3D-817A-C71F24FE5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097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2B818-F29D-4F78-A351-FA855BF1D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9847D0-E186-4280-A75E-FE8341762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001F66-8CF1-44D1-A70A-55D69B970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69C41C-D8D9-4293-87B5-E6CC4283EE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23EBFD-6FC1-44C3-8BCC-3D52C44EA0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16F9D8-FBE6-4677-92FB-4CB43F918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F6F40-66CB-42A2-A0C4-D91283EBF43D}" type="datetimeFigureOut">
              <a:rPr lang="en-GB" smtClean="0"/>
              <a:t>22/03/2021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5E5386-9947-44D7-8C00-DDEBCEFDB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C810EA-8C46-4037-87DC-D20035E1D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B8ED-C6ED-4E3D-817A-C71F24FE5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9724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81EB6-923B-4622-8BE8-23DABB8C9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2A1A29-AA74-47B4-9C66-FA4FDCF56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F6F40-66CB-42A2-A0C4-D91283EBF43D}" type="datetimeFigureOut">
              <a:rPr lang="en-GB" smtClean="0"/>
              <a:t>22/03/2021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8E9BBF-9064-48DD-9EA2-8E8A58D94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01D6CF-F9A2-49D3-85FB-6448EF8A7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B8ED-C6ED-4E3D-817A-C71F24FE5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714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880AF6-5A6B-4452-A3DC-340A708C7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F6F40-66CB-42A2-A0C4-D91283EBF43D}" type="datetimeFigureOut">
              <a:rPr lang="en-GB" smtClean="0"/>
              <a:t>22/03/2021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E663F1-787A-47FF-8A8D-15F4E4161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E6D3DB-6A80-4DF5-9A6C-F2C1E102F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B8ED-C6ED-4E3D-817A-C71F24FE5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43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F680C-0BF7-4CDC-9B7C-B15174BE8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11F459-0B39-491F-81D5-27D3384AD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0A6203-8C4E-4AAF-A31E-A3AE211CB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27D8C4-7242-483E-BF88-EB56B5F98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F6F40-66CB-42A2-A0C4-D91283EBF43D}" type="datetimeFigureOut">
              <a:rPr lang="en-GB" smtClean="0"/>
              <a:t>22/03/2021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64B04D-941E-4847-A173-537F76091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1D5B1D-90F3-44C4-9E20-9C0C7410E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B8ED-C6ED-4E3D-817A-C71F24FE5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85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05E33-6FB0-42F2-9A52-A60715213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A3A72A-7325-45FB-819A-072164DE92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0A2-37F4-486E-9390-2B0BD8B0FA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884D9-C8C2-4E5C-8B22-2973B64BC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F6F40-66CB-42A2-A0C4-D91283EBF43D}" type="datetimeFigureOut">
              <a:rPr lang="en-GB" smtClean="0"/>
              <a:t>22/03/2021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792D9D-CF4E-4F3F-8EDE-F703C7082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6CEE93-6AD1-41D6-B0CC-3024F8DB2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B8ED-C6ED-4E3D-817A-C71F24FE5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16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84A901-C5AF-49DA-90F2-34FB3FEAF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AD91AD-568C-4F9E-819F-238E668617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FFAB8B-9A12-41C1-92B9-625C79F0DA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F6F40-66CB-42A2-A0C4-D91283EBF43D}" type="datetimeFigureOut">
              <a:rPr lang="en-GB" smtClean="0"/>
              <a:t>22/03/2021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CA258-68C9-4353-8596-04427E7DDB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D1B231-62E4-4408-BB21-DD1CC9E866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6B8ED-C6ED-4E3D-817A-C71F24FE5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42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85B45-C491-4885-A92C-F44E25A92B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Movie Presentation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132F9C-1E09-4D46-BE81-96BEBFD9F2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Wise Owl</a:t>
            </a:r>
          </a:p>
        </p:txBody>
      </p:sp>
    </p:spTree>
    <p:extLst>
      <p:ext uri="{BB962C8B-B14F-4D97-AF65-F5344CB8AC3E}">
        <p14:creationId xmlns:p14="http://schemas.microsoft.com/office/powerpoint/2010/main" val="2735315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53ECC-853F-40F7-9514-4B36CD99E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852882-8CCE-4438-BF41-E549DEE122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random bit of text</a:t>
            </a:r>
          </a:p>
          <a:p>
            <a:r>
              <a:rPr lang="en-GB" dirty="0"/>
              <a:t>And some more</a:t>
            </a:r>
          </a:p>
        </p:txBody>
      </p:sp>
    </p:spTree>
    <p:extLst>
      <p:ext uri="{BB962C8B-B14F-4D97-AF65-F5344CB8AC3E}">
        <p14:creationId xmlns:p14="http://schemas.microsoft.com/office/powerpoint/2010/main" val="166686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8D17EF-32D3-4DC7-8CC4-CD17A8078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3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3E0ECCB-14F4-4FF2-9952-0FCC8403D4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Second text box</a:t>
            </a:r>
          </a:p>
        </p:txBody>
      </p:sp>
    </p:spTree>
    <p:extLst>
      <p:ext uri="{BB962C8B-B14F-4D97-AF65-F5344CB8AC3E}">
        <p14:creationId xmlns:p14="http://schemas.microsoft.com/office/powerpoint/2010/main" val="179981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Movie Presentation</vt:lpstr>
      <vt:lpstr>Slide 2</vt:lpstr>
      <vt:lpstr>Slide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Presentation</dc:title>
  <dc:creator>Andrew Gould</dc:creator>
  <cp:lastModifiedBy>Andrew Gould</cp:lastModifiedBy>
  <cp:revision>3</cp:revision>
  <dcterms:created xsi:type="dcterms:W3CDTF">2021-03-22T07:48:10Z</dcterms:created>
  <dcterms:modified xsi:type="dcterms:W3CDTF">2021-03-22T21:03:16Z</dcterms:modified>
</cp:coreProperties>
</file>